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1" r:id="rId2"/>
    <p:sldId id="282" r:id="rId3"/>
    <p:sldId id="267" r:id="rId4"/>
    <p:sldId id="284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B70"/>
    <a:srgbClr val="14131D"/>
    <a:srgbClr val="514C59"/>
    <a:srgbClr val="D6D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64"/>
    <p:restoredTop sz="83077"/>
  </p:normalViewPr>
  <p:slideViewPr>
    <p:cSldViewPr snapToGrid="0" snapToObjects="1">
      <p:cViewPr varScale="1">
        <p:scale>
          <a:sx n="39" d="100"/>
          <a:sy n="39" d="100"/>
        </p:scale>
        <p:origin x="168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70EF0-D3B5-9148-AABC-841270DC2AC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7BB51-F824-3D42-B860-ECE8875A9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Scripting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for Change is a really powerful way to create, be heard and lead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change</a:t>
            </a:r>
            <a:r>
              <a:rPr lang="en-A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issues that we’re passionate about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BB51-F824-3D42-B860-ECE8875A9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Scripting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AU" sz="1200" u="none" kern="1200" baseline="0" dirty="0">
                <a:solidFill>
                  <a:srgbClr val="4D4D4C"/>
                </a:solidFill>
                <a:effectLst/>
                <a:latin typeface="Arial Regular" charset="0"/>
                <a:ea typeface="Arial Regular" charset="0"/>
                <a:cs typeface="Arial Regular" charset="0"/>
              </a:rPr>
              <a:t>Share key points about how it works: </a:t>
            </a:r>
          </a:p>
          <a:p>
            <a:pPr marL="171450" indent="-171450">
              <a:buFontTx/>
              <a:buChar char="-"/>
            </a:pPr>
            <a:r>
              <a:rPr lang="en-AU" sz="1200" u="none" kern="1200" baseline="0" dirty="0">
                <a:solidFill>
                  <a:srgbClr val="4D4D4C"/>
                </a:solidFill>
                <a:effectLst/>
                <a:latin typeface="Arial Regular" charset="0"/>
                <a:ea typeface="Arial Regular" charset="0"/>
                <a:cs typeface="Arial Regular" charset="0"/>
              </a:rPr>
              <a:t>Create a one-minute video on a social issue they care about changing</a:t>
            </a:r>
          </a:p>
          <a:p>
            <a:pPr marL="171450" indent="-171450">
              <a:buFontTx/>
              <a:buChar char="-"/>
            </a:pPr>
            <a:r>
              <a:rPr lang="en-AU" sz="1200" u="none" kern="1200" baseline="0" dirty="0">
                <a:solidFill>
                  <a:srgbClr val="4D4D4C"/>
                </a:solidFill>
                <a:effectLst/>
                <a:latin typeface="Arial Regular" charset="0"/>
                <a:ea typeface="Arial Regular" charset="0"/>
                <a:cs typeface="Arial Regular" charset="0"/>
              </a:rPr>
              <a:t>The challenge is open to all Australian students in Years 7-12</a:t>
            </a:r>
          </a:p>
          <a:p>
            <a:pPr marL="171450" indent="-171450">
              <a:buFontTx/>
              <a:buChar char="-"/>
            </a:pPr>
            <a:r>
              <a:rPr lang="en-AU" sz="1200" u="none" kern="1200" baseline="0" dirty="0">
                <a:solidFill>
                  <a:srgbClr val="4D4D4C"/>
                </a:solidFill>
                <a:effectLst/>
                <a:latin typeface="Arial Regular" charset="0"/>
                <a:ea typeface="Arial Regular" charset="0"/>
                <a:cs typeface="Arial Regular" charset="0"/>
              </a:rPr>
              <a:t>They can have up to 6 people in their team and can even enter alone if they want to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171450" indent="-171450">
              <a:buFont typeface="Arial" charset="0"/>
              <a:buChar char="•"/>
            </a:pPr>
            <a:r>
              <a:rPr lang="en-AU" dirty="0"/>
              <a:t>Explain</a:t>
            </a:r>
            <a:r>
              <a:rPr lang="en-AU" baseline="0" dirty="0"/>
              <a:t> that this is not just about the chance to win a competition but an opportunity to act as leaders and inspire others to make the world a fairer and better place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BB51-F824-3D42-B860-ECE8875A9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Scripting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Explain that there have been some exciting changes this year, which include four grand prizes: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Best Junior Video – Years 7-9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Best Senior Video – Years 10-12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People’s Choice Award - The winner of this award is based on the finalist video with the highest number of votes, likes and shares on 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Founders Award – Awarded to the best video representing the voice of indigenous youth. Please note that this may be awarded to any team that has at least one Aboriginal or</a:t>
            </a:r>
            <a:r>
              <a:rPr lang="en-US" b="0" baseline="0" dirty="0"/>
              <a:t> </a:t>
            </a:r>
            <a:r>
              <a:rPr lang="en-US" b="0" dirty="0"/>
              <a:t>Torres Strait Islander member</a:t>
            </a:r>
            <a:r>
              <a:rPr lang="en-US" b="0" baseline="0" dirty="0"/>
              <a:t>. 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Plus the chance to be featured on Network TENs, </a:t>
            </a:r>
            <a:r>
              <a:rPr lang="en-US" b="0" i="1" dirty="0"/>
              <a:t>The Project </a:t>
            </a:r>
            <a:r>
              <a:rPr lang="en-US" b="0" i="0" dirty="0"/>
              <a:t>to help</a:t>
            </a:r>
            <a:r>
              <a:rPr lang="en-US" b="0" i="0" baseline="0" dirty="0"/>
              <a:t> them reach as many people as possible and make a really big impact to their chosen issue. Previous winners have reached over 1 million people!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BB51-F824-3D42-B860-ECE8875A95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3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Scripting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</a:t>
            </a:r>
            <a:r>
              <a:rPr lang="en-US" baseline="0" dirty="0"/>
              <a:t> that everything they need to know about the challenge and how to enter can be found on the website: </a:t>
            </a:r>
            <a:r>
              <a:rPr lang="en-US" dirty="0" err="1"/>
              <a:t>videosforchange.org</a:t>
            </a:r>
            <a:r>
              <a:rPr lang="en-US" dirty="0"/>
              <a:t>.</a:t>
            </a:r>
            <a:r>
              <a:rPr lang="en-US" baseline="0" dirty="0"/>
              <a:t> Also check out @</a:t>
            </a:r>
            <a:r>
              <a:rPr lang="en-US" baseline="0" dirty="0" err="1"/>
              <a:t>VideosForChange</a:t>
            </a:r>
            <a:r>
              <a:rPr lang="en-US" baseline="0" dirty="0"/>
              <a:t> on Facebook, Instagram for all of the latest Videos for Change news!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also lots of great resources to help them create their video on the site,</a:t>
            </a:r>
            <a:r>
              <a:rPr lang="en-US" baseline="0" dirty="0"/>
              <a:t> including ‘how-to’ videos and past entries that they can watch for more inspiration!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</a:t>
            </a:r>
            <a:r>
              <a:rPr lang="en-US" baseline="0" dirty="0"/>
              <a:t> them that they </a:t>
            </a:r>
            <a:r>
              <a:rPr lang="en-US" dirty="0"/>
              <a:t>don’t need to be expert filmmakers or have access to fancy equipment to win one of the grand prizes, it’s about being passionate</a:t>
            </a:r>
            <a:r>
              <a:rPr lang="en-US" baseline="0" dirty="0"/>
              <a:t> </a:t>
            </a:r>
            <a:r>
              <a:rPr lang="en-US" dirty="0"/>
              <a:t>storytellers who are dedicated to creating positive social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7BB51-F824-3D42-B860-ECE8875A9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8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2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2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D5F3-AAD9-1A41-A788-B909D1B7ED22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B294-9710-024A-A47D-F74F2A737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248" y="6108700"/>
            <a:ext cx="840051" cy="558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0FBB9-CB08-E94B-94F8-4FA7343F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D172A-C92F-A949-AFB8-BF6B1D53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C80A-7B0D-ED43-8CF9-B050B70D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ibson SemiBold" panose="02000000000000000000" pitchFamily="2" charset="77"/>
              </a:rPr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5C60-39C6-E047-95B3-EC2AA50E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  <a:t>Entries open June 24</a:t>
            </a:r>
            <a:b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</a:br>
            <a:endParaRPr lang="en-US" sz="4000" dirty="0">
              <a:solidFill>
                <a:schemeClr val="bg1"/>
              </a:solidFill>
              <a:latin typeface="Gibson" panose="02000000000000000000" pitchFamily="2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  <a:t>Voting – People’s Choice Award: October</a:t>
            </a:r>
            <a:b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</a:br>
            <a:endParaRPr lang="en-US" sz="4000" dirty="0">
              <a:solidFill>
                <a:schemeClr val="bg1"/>
              </a:solidFill>
              <a:latin typeface="Gibson" panose="02000000000000000000" pitchFamily="2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  <a:t>Winners Announced: mid November</a:t>
            </a:r>
            <a:b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</a:br>
            <a:endParaRPr lang="en-US" sz="4000" dirty="0">
              <a:solidFill>
                <a:schemeClr val="bg1"/>
              </a:solidFill>
              <a:latin typeface="Gibson" panose="02000000000000000000" pitchFamily="2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Gibson" panose="02000000000000000000" pitchFamily="2" charset="77"/>
              </a:rPr>
              <a:t>Film Festival (Sydney) late November</a:t>
            </a:r>
          </a:p>
        </p:txBody>
      </p:sp>
    </p:spTree>
    <p:extLst>
      <p:ext uri="{BB962C8B-B14F-4D97-AF65-F5344CB8AC3E}">
        <p14:creationId xmlns:p14="http://schemas.microsoft.com/office/powerpoint/2010/main" val="19023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25AAD-9AF9-8D46-9D64-973D0747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C_ProgramManagers_Presentation_1.2" id="{399D6526-3EE7-BB45-BB36-18AA693A9547}" vid="{5B856157-98C1-D446-9039-957838ED36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5375</TotalTime>
  <Words>373</Words>
  <Application>Microsoft Macintosh PowerPoint</Application>
  <PresentationFormat>Widescreen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Regular</vt:lpstr>
      <vt:lpstr>Calibri</vt:lpstr>
      <vt:lpstr>Calibri Light</vt:lpstr>
      <vt:lpstr>Gibson</vt:lpstr>
      <vt:lpstr>Gibson SemiBold</vt:lpstr>
      <vt:lpstr>Office Theme</vt:lpstr>
      <vt:lpstr>PowerPoint Presentation</vt:lpstr>
      <vt:lpstr>PowerPoint Presentation</vt:lpstr>
      <vt:lpstr>PowerPoint Presentation</vt:lpstr>
      <vt:lpstr>Key 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 Resolves II</dc:creator>
  <cp:lastModifiedBy>High Resolves AU</cp:lastModifiedBy>
  <cp:revision>141</cp:revision>
  <cp:lastPrinted>2018-06-26T05:34:01Z</cp:lastPrinted>
  <dcterms:created xsi:type="dcterms:W3CDTF">2018-06-26T10:41:58Z</dcterms:created>
  <dcterms:modified xsi:type="dcterms:W3CDTF">2019-03-24T12:00:54Z</dcterms:modified>
</cp:coreProperties>
</file>